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4" r:id="rId3"/>
    <p:sldId id="402" r:id="rId4"/>
    <p:sldId id="403" r:id="rId5"/>
    <p:sldId id="404" r:id="rId6"/>
    <p:sldId id="395" r:id="rId7"/>
    <p:sldId id="398" r:id="rId8"/>
    <p:sldId id="397" r:id="rId9"/>
    <p:sldId id="405" r:id="rId10"/>
    <p:sldId id="400" r:id="rId11"/>
    <p:sldId id="401" r:id="rId12"/>
    <p:sldId id="399" r:id="rId13"/>
    <p:sldId id="396" r:id="rId14"/>
    <p:sldId id="39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CEE"/>
    <a:srgbClr val="FFFFFF"/>
    <a:srgbClr val="1D33FF"/>
    <a:srgbClr val="A7C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2023-02-05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E409D1-F21C-49F8-9307-9950848F1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884" y="2426848"/>
            <a:ext cx="2254226" cy="108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81206" y="695530"/>
            <a:ext cx="282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SM@ COSSTON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1835" y="5575816"/>
            <a:ext cx="118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</a:t>
            </a:r>
            <a:r>
              <a:rPr lang="ko-KR" altLang="en-US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웰니스</a:t>
            </a:r>
            <a:endParaRPr lang="en-US" altLang="ko-KR" b="1">
              <a:solidFill>
                <a:schemeClr val="accent5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CA2D9-1BDE-43F5-856C-7566444AF86C}"/>
              </a:ext>
            </a:extLst>
          </p:cNvPr>
          <p:cNvSpPr/>
          <p:nvPr/>
        </p:nvSpPr>
        <p:spPr>
          <a:xfrm>
            <a:off x="4392646" y="2967335"/>
            <a:ext cx="3406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Social Bio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EEC5D-75BA-4B5C-A21A-3CDB9A202E5A}"/>
              </a:ext>
            </a:extLst>
          </p:cNvPr>
          <p:cNvSpPr txBox="1"/>
          <p:nvPr/>
        </p:nvSpPr>
        <p:spPr>
          <a:xfrm>
            <a:off x="7715250" y="5391150"/>
            <a:ext cx="3655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스마트 정보통신공학과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201821092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최승엽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스마트 정보통신공학과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201821046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박수아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소프트웨어공학과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202121425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임예은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현재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8F8DE-7A13-44D4-918C-F9E1E4F101A0}"/>
              </a:ext>
            </a:extLst>
          </p:cNvPr>
          <p:cNvSpPr txBox="1"/>
          <p:nvPr/>
        </p:nvSpPr>
        <p:spPr>
          <a:xfrm>
            <a:off x="3594847" y="5064281"/>
            <a:ext cx="500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메인 페이지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B447F-26B8-477A-8153-DC42753323DC}"/>
              </a:ext>
            </a:extLst>
          </p:cNvPr>
          <p:cNvSpPr txBox="1"/>
          <p:nvPr/>
        </p:nvSpPr>
        <p:spPr>
          <a:xfrm>
            <a:off x="3594847" y="5376216"/>
            <a:ext cx="500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메인페이지로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전반적인 기능들을 보여주고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광고를 접할 수 있음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9CAD05-ADF2-4524-B5A9-B932784C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2" y="1178996"/>
            <a:ext cx="6095061" cy="3729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FB3054-E602-45BB-AF61-D5F8EDCBE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17" y="1807116"/>
            <a:ext cx="2658035" cy="692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C5F8D8-7732-4813-8DD5-D21D8850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375" y="2578500"/>
            <a:ext cx="2698376" cy="918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8C3235-2C8B-4A41-A114-A7761D418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234" y="3652603"/>
            <a:ext cx="2698376" cy="71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74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현재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8F8DE-7A13-44D4-918C-F9E1E4F101A0}"/>
              </a:ext>
            </a:extLst>
          </p:cNvPr>
          <p:cNvSpPr txBox="1"/>
          <p:nvPr/>
        </p:nvSpPr>
        <p:spPr>
          <a:xfrm>
            <a:off x="3594847" y="5064281"/>
            <a:ext cx="500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사용자 건강 데이터 시각화 페이지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B447F-26B8-477A-8153-DC42753323DC}"/>
              </a:ext>
            </a:extLst>
          </p:cNvPr>
          <p:cNvSpPr txBox="1"/>
          <p:nvPr/>
        </p:nvSpPr>
        <p:spPr>
          <a:xfrm>
            <a:off x="3594847" y="5376216"/>
            <a:ext cx="500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사용자들의 데이터를 모아 평균을 보여주고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등급이 존재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건강을 관리 할 수 있음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2C6CE-4BC5-4CF6-9B14-6DE247F5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73" y="1456753"/>
            <a:ext cx="5536454" cy="32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5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현재 상황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873E5-A4E3-4835-9719-A6A43E46FEB7}"/>
              </a:ext>
            </a:extLst>
          </p:cNvPr>
          <p:cNvGrpSpPr/>
          <p:nvPr/>
        </p:nvGrpSpPr>
        <p:grpSpPr>
          <a:xfrm>
            <a:off x="2693375" y="1169607"/>
            <a:ext cx="6805250" cy="3871295"/>
            <a:chOff x="4307022" y="1834011"/>
            <a:chExt cx="6805250" cy="38712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D2F274-DB5E-4A57-9EE9-F72D9B53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7022" y="1834011"/>
              <a:ext cx="6805250" cy="38712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9DD609-6C3C-4B3A-A439-120B40D5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7022" y="2208461"/>
              <a:ext cx="6334084" cy="1449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8F8DE-7A13-44D4-918C-F9E1E4F101A0}"/>
              </a:ext>
            </a:extLst>
          </p:cNvPr>
          <p:cNvSpPr txBox="1"/>
          <p:nvPr/>
        </p:nvSpPr>
        <p:spPr>
          <a:xfrm>
            <a:off x="3359264" y="5349839"/>
            <a:ext cx="500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바이오 산업 제품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지식 등을 공유하는 페이지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B447F-26B8-477A-8153-DC42753323DC}"/>
              </a:ext>
            </a:extLst>
          </p:cNvPr>
          <p:cNvSpPr txBox="1"/>
          <p:nvPr/>
        </p:nvSpPr>
        <p:spPr>
          <a:xfrm>
            <a:off x="3359264" y="5658776"/>
            <a:ext cx="500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현재는 버튼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디자인 정도만 완성한 상태</a:t>
            </a:r>
          </a:p>
        </p:txBody>
      </p:sp>
    </p:spTree>
    <p:extLst>
      <p:ext uri="{BB962C8B-B14F-4D97-AF65-F5344CB8AC3E}">
        <p14:creationId xmlns:p14="http://schemas.microsoft.com/office/powerpoint/2010/main" val="294401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차후 계획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D501E9-44F7-426B-9765-7425D810C491}"/>
              </a:ext>
            </a:extLst>
          </p:cNvPr>
          <p:cNvGrpSpPr/>
          <p:nvPr/>
        </p:nvGrpSpPr>
        <p:grpSpPr>
          <a:xfrm>
            <a:off x="1241270" y="2346389"/>
            <a:ext cx="8828964" cy="2332489"/>
            <a:chOff x="1008188" y="2346389"/>
            <a:chExt cx="8828964" cy="2332489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2A1AD163-1ACF-46C0-B76F-1BE88DF9EB60}"/>
                </a:ext>
              </a:extLst>
            </p:cNvPr>
            <p:cNvCxnSpPr/>
            <p:nvPr/>
          </p:nvCxnSpPr>
          <p:spPr>
            <a:xfrm flipV="1">
              <a:off x="2612599" y="2955742"/>
              <a:ext cx="2457044" cy="60434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828A15F-B7D8-4889-A427-2F5454A25CC2}"/>
                </a:ext>
              </a:extLst>
            </p:cNvPr>
            <p:cNvCxnSpPr>
              <a:stCxn id="81" idx="5"/>
              <a:endCxn id="85" idx="2"/>
            </p:cNvCxnSpPr>
            <p:nvPr/>
          </p:nvCxnSpPr>
          <p:spPr>
            <a:xfrm>
              <a:off x="5235379" y="2996121"/>
              <a:ext cx="2031126" cy="103302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B7E00247-6C9B-47DC-A05E-3803326F9ED7}"/>
                </a:ext>
              </a:extLst>
            </p:cNvPr>
            <p:cNvCxnSpPr>
              <a:stCxn id="85" idx="6"/>
              <a:endCxn id="88" idx="3"/>
            </p:cNvCxnSpPr>
            <p:nvPr/>
          </p:nvCxnSpPr>
          <p:spPr>
            <a:xfrm flipV="1">
              <a:off x="7443786" y="3044382"/>
              <a:ext cx="2184942" cy="98476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3E79D7D-045A-4CB6-BD89-FC57CD71EB55}"/>
                </a:ext>
              </a:extLst>
            </p:cNvPr>
            <p:cNvSpPr/>
            <p:nvPr/>
          </p:nvSpPr>
          <p:spPr>
            <a:xfrm>
              <a:off x="2321109" y="3414337"/>
              <a:ext cx="291490" cy="2914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B4FBF3E-3109-4566-8775-59047001C5A7}"/>
                </a:ext>
              </a:extLst>
            </p:cNvPr>
            <p:cNvSpPr/>
            <p:nvPr/>
          </p:nvSpPr>
          <p:spPr>
            <a:xfrm>
              <a:off x="2378213" y="3471441"/>
              <a:ext cx="177281" cy="177281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920ACC5-C4C9-42BF-B6A9-05A5BB92E3AA}"/>
                </a:ext>
              </a:extLst>
            </p:cNvPr>
            <p:cNvSpPr/>
            <p:nvPr/>
          </p:nvSpPr>
          <p:spPr>
            <a:xfrm>
              <a:off x="1008188" y="3845413"/>
              <a:ext cx="45837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시각화 작업 및 페이지 설계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7DF322E-88DE-489C-B95F-6654EC5B6F63}"/>
                </a:ext>
              </a:extLst>
            </p:cNvPr>
            <p:cNvSpPr/>
            <p:nvPr/>
          </p:nvSpPr>
          <p:spPr>
            <a:xfrm>
              <a:off x="4986577" y="2747319"/>
              <a:ext cx="291490" cy="2914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09220DB-58BF-4FEC-8E86-F410F1BE2D69}"/>
                </a:ext>
              </a:extLst>
            </p:cNvPr>
            <p:cNvSpPr/>
            <p:nvPr/>
          </p:nvSpPr>
          <p:spPr>
            <a:xfrm>
              <a:off x="5043681" y="2804423"/>
              <a:ext cx="177281" cy="177281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72255EE-ABA8-4C74-BF05-5568DF02BE56}"/>
                </a:ext>
              </a:extLst>
            </p:cNvPr>
            <p:cNvSpPr/>
            <p:nvPr/>
          </p:nvSpPr>
          <p:spPr>
            <a:xfrm>
              <a:off x="4005621" y="2346389"/>
              <a:ext cx="24306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웹페이지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상세히 제작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A55B79A-94CE-41E6-AC5E-6A8ABCA09826}"/>
                </a:ext>
              </a:extLst>
            </p:cNvPr>
            <p:cNvSpPr/>
            <p:nvPr/>
          </p:nvSpPr>
          <p:spPr>
            <a:xfrm>
              <a:off x="7209401" y="3883401"/>
              <a:ext cx="291490" cy="2914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177BAF6-1E67-42F2-A9F7-74123D136504}"/>
                </a:ext>
              </a:extLst>
            </p:cNvPr>
            <p:cNvSpPr/>
            <p:nvPr/>
          </p:nvSpPr>
          <p:spPr>
            <a:xfrm>
              <a:off x="7266505" y="3940505"/>
              <a:ext cx="177281" cy="177281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B1E42DD-336E-403A-8745-5E73F11AB927}"/>
                </a:ext>
              </a:extLst>
            </p:cNvPr>
            <p:cNvSpPr/>
            <p:nvPr/>
          </p:nvSpPr>
          <p:spPr>
            <a:xfrm>
              <a:off x="6073435" y="4340324"/>
              <a:ext cx="28549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 회의</a:t>
              </a:r>
              <a:r>
                <a:rPr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더 나은 방향 모색</a:t>
              </a:r>
              <a:endPara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512A059-E40B-4E23-BD67-DD85CE4D8C8E}"/>
                </a:ext>
              </a:extLst>
            </p:cNvPr>
            <p:cNvSpPr/>
            <p:nvPr/>
          </p:nvSpPr>
          <p:spPr>
            <a:xfrm>
              <a:off x="9545662" y="2835959"/>
              <a:ext cx="291490" cy="2914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B982EFE-6161-45B3-9B1E-76E7E612DECD}"/>
                </a:ext>
              </a:extLst>
            </p:cNvPr>
            <p:cNvSpPr/>
            <p:nvPr/>
          </p:nvSpPr>
          <p:spPr>
            <a:xfrm>
              <a:off x="9602766" y="2893063"/>
              <a:ext cx="177281" cy="177281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C4AF351-63BA-480D-82F3-D195344AB85C}"/>
              </a:ext>
            </a:extLst>
          </p:cNvPr>
          <p:cNvSpPr/>
          <p:nvPr/>
        </p:nvSpPr>
        <p:spPr>
          <a:xfrm>
            <a:off x="8928845" y="2412608"/>
            <a:ext cx="2360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빌드 테스트 및 배포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42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4229" y="3605653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22"/>
          <p:cNvSpPr/>
          <p:nvPr/>
        </p:nvSpPr>
        <p:spPr>
          <a:xfrm>
            <a:off x="5392908" y="2095687"/>
            <a:ext cx="1127942" cy="1149673"/>
          </a:xfrm>
          <a:custGeom>
            <a:avLst/>
            <a:gdLst/>
            <a:ahLst/>
            <a:cxnLst/>
            <a:rect l="l" t="t" r="r" b="b"/>
            <a:pathLst>
              <a:path w="1127942" h="1149673">
                <a:moveTo>
                  <a:pt x="574664" y="0"/>
                </a:moveTo>
                <a:lnTo>
                  <a:pt x="1127942" y="953928"/>
                </a:lnTo>
                <a:cubicBezTo>
                  <a:pt x="964314" y="1077882"/>
                  <a:pt x="760089" y="1149673"/>
                  <a:pt x="539096" y="1149673"/>
                </a:cubicBezTo>
                <a:cubicBezTo>
                  <a:pt x="340337" y="1149673"/>
                  <a:pt x="155142" y="1091601"/>
                  <a:pt x="0" y="99080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22"/>
          <p:cNvSpPr/>
          <p:nvPr/>
        </p:nvSpPr>
        <p:spPr>
          <a:xfrm>
            <a:off x="5956281" y="2095687"/>
            <a:ext cx="815409" cy="831119"/>
          </a:xfrm>
          <a:custGeom>
            <a:avLst/>
            <a:gdLst/>
            <a:ahLst/>
            <a:cxnLst/>
            <a:rect l="l" t="t" r="r" b="b"/>
            <a:pathLst>
              <a:path w="1127942" h="1149673">
                <a:moveTo>
                  <a:pt x="574664" y="0"/>
                </a:moveTo>
                <a:lnTo>
                  <a:pt x="1127942" y="953928"/>
                </a:lnTo>
                <a:cubicBezTo>
                  <a:pt x="964314" y="1077882"/>
                  <a:pt x="760089" y="1149673"/>
                  <a:pt x="539096" y="1149673"/>
                </a:cubicBezTo>
                <a:cubicBezTo>
                  <a:pt x="340337" y="1149673"/>
                  <a:pt x="155142" y="1091601"/>
                  <a:pt x="0" y="990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9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1375951" y="2671995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17776" y="3058898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endParaRPr lang="en-US" altLang="ko-KR" sz="1500" b="1">
              <a:solidFill>
                <a:srgbClr val="E7E6E6">
                  <a:lumMod val="2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80565" y="2671993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37411" y="3232022"/>
            <a:ext cx="1463523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r>
              <a:rPr lang="en-US" altLang="ko-KR" sz="1500" b="1"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785179" y="2671993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7004" y="3235091"/>
            <a:ext cx="1293565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현재 상황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9390" y="647973"/>
            <a:ext cx="39796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noProof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kumimoji="0" lang="en-US" altLang="ko-KR" sz="22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489793" y="2671993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31618" y="3235091"/>
            <a:ext cx="1293565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차후 계획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9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6BE66E-1567-4533-89F8-8B166AE4CDCE}"/>
              </a:ext>
            </a:extLst>
          </p:cNvPr>
          <p:cNvSpPr/>
          <p:nvPr/>
        </p:nvSpPr>
        <p:spPr>
          <a:xfrm>
            <a:off x="1049391" y="647973"/>
            <a:ext cx="1916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 </a:t>
            </a:r>
            <a:endParaRPr lang="ko-KR" altLang="en-US" sz="2000" b="1"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043567-81D0-49F8-B64F-0676B17B7139}"/>
              </a:ext>
            </a:extLst>
          </p:cNvPr>
          <p:cNvGrpSpPr/>
          <p:nvPr/>
        </p:nvGrpSpPr>
        <p:grpSpPr>
          <a:xfrm>
            <a:off x="3664212" y="2173941"/>
            <a:ext cx="2357197" cy="2510117"/>
            <a:chOff x="3738005" y="2447364"/>
            <a:chExt cx="2357197" cy="2510117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7D18C29-40FA-4C28-BBA6-779ACDD0F260}"/>
                </a:ext>
              </a:extLst>
            </p:cNvPr>
            <p:cNvSpPr/>
            <p:nvPr/>
          </p:nvSpPr>
          <p:spPr>
            <a:xfrm>
              <a:off x="3738005" y="2447364"/>
              <a:ext cx="2357197" cy="25101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ㅊ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DFD6570-FA06-4049-96A7-C8D2328A8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45054" y="2828772"/>
              <a:ext cx="1543098" cy="15430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214A10-5EBA-49E0-9057-3E4892024415}"/>
                </a:ext>
              </a:extLst>
            </p:cNvPr>
            <p:cNvSpPr txBox="1"/>
            <p:nvPr/>
          </p:nvSpPr>
          <p:spPr>
            <a:xfrm>
              <a:off x="4583024" y="4476750"/>
              <a:ext cx="667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식단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F55B3AC-2C85-4B91-B935-68C3261CD138}"/>
              </a:ext>
            </a:extLst>
          </p:cNvPr>
          <p:cNvGrpSpPr/>
          <p:nvPr/>
        </p:nvGrpSpPr>
        <p:grpSpPr>
          <a:xfrm>
            <a:off x="8870284" y="2173940"/>
            <a:ext cx="2357197" cy="2510117"/>
            <a:chOff x="8598473" y="2447364"/>
            <a:chExt cx="2357197" cy="251011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CD8509E-6184-48D3-91FC-8B0B38A362AE}"/>
                </a:ext>
              </a:extLst>
            </p:cNvPr>
            <p:cNvSpPr/>
            <p:nvPr/>
          </p:nvSpPr>
          <p:spPr>
            <a:xfrm>
              <a:off x="8598473" y="2447364"/>
              <a:ext cx="2357197" cy="25101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ㅊㅊ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92F9B62-236B-4957-A04A-989110975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017882" y="2624875"/>
              <a:ext cx="1641526" cy="164152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018660-B720-4ADC-8CC9-17CEB91C9B29}"/>
                </a:ext>
              </a:extLst>
            </p:cNvPr>
            <p:cNvSpPr txBox="1"/>
            <p:nvPr/>
          </p:nvSpPr>
          <p:spPr>
            <a:xfrm>
              <a:off x="8664378" y="4233125"/>
              <a:ext cx="222538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의약품 </a:t>
              </a:r>
              <a:endPara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부작용 후기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163EF3-0BA2-4148-A782-A1F7550CF730}"/>
              </a:ext>
            </a:extLst>
          </p:cNvPr>
          <p:cNvGrpSpPr/>
          <p:nvPr/>
        </p:nvGrpSpPr>
        <p:grpSpPr>
          <a:xfrm>
            <a:off x="1061176" y="2181614"/>
            <a:ext cx="2357197" cy="2510117"/>
            <a:chOff x="985214" y="2447364"/>
            <a:chExt cx="2357197" cy="251011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4C88834-A8A8-4625-AE94-F1922DD504FF}"/>
                </a:ext>
              </a:extLst>
            </p:cNvPr>
            <p:cNvSpPr/>
            <p:nvPr/>
          </p:nvSpPr>
          <p:spPr>
            <a:xfrm>
              <a:off x="985214" y="2447364"/>
              <a:ext cx="2357197" cy="25101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FE70F8-6AA3-4F8E-8C32-FECEDE0FB1D9}"/>
                </a:ext>
              </a:extLst>
            </p:cNvPr>
            <p:cNvSpPr txBox="1"/>
            <p:nvPr/>
          </p:nvSpPr>
          <p:spPr>
            <a:xfrm>
              <a:off x="1588389" y="4413199"/>
              <a:ext cx="11508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헬스 루틴</a:t>
              </a:r>
            </a:p>
          </p:txBody>
        </p:sp>
        <p:pic>
          <p:nvPicPr>
            <p:cNvPr id="6146" name="Picture 2" descr="💪” 뜻: 알통 Emoji 이모티콘 | EmojiAll">
              <a:extLst>
                <a:ext uri="{FF2B5EF4-FFF2-40B4-BE49-F238E27FC236}">
                  <a16:creationId xmlns:a16="http://schemas.microsoft.com/office/drawing/2014/main" id="{B651F301-8994-4705-9AAE-C1BFC79E2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573" y="2981484"/>
              <a:ext cx="1284917" cy="1284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7D3C2DA-C453-4322-AF15-407B9441FCE2}"/>
              </a:ext>
            </a:extLst>
          </p:cNvPr>
          <p:cNvGrpSpPr/>
          <p:nvPr/>
        </p:nvGrpSpPr>
        <p:grpSpPr>
          <a:xfrm>
            <a:off x="6267248" y="2181614"/>
            <a:ext cx="2357197" cy="2510117"/>
            <a:chOff x="6168638" y="2447364"/>
            <a:chExt cx="2357197" cy="251011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8757DE6-F1A0-47C7-8170-9DA8650036BA}"/>
                </a:ext>
              </a:extLst>
            </p:cNvPr>
            <p:cNvSpPr/>
            <p:nvPr/>
          </p:nvSpPr>
          <p:spPr>
            <a:xfrm>
              <a:off x="6168638" y="2447364"/>
              <a:ext cx="2357197" cy="25101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2AC505-179E-4848-A28C-8244B9FBCE8E}"/>
                </a:ext>
              </a:extLst>
            </p:cNvPr>
            <p:cNvSpPr txBox="1"/>
            <p:nvPr/>
          </p:nvSpPr>
          <p:spPr>
            <a:xfrm>
              <a:off x="6908118" y="4331364"/>
              <a:ext cx="8782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노하우</a:t>
              </a:r>
            </a:p>
          </p:txBody>
        </p:sp>
        <p:pic>
          <p:nvPicPr>
            <p:cNvPr id="6148" name="Picture 4" descr="전구 - 무료 교육개 아이콘">
              <a:extLst>
                <a:ext uri="{FF2B5EF4-FFF2-40B4-BE49-F238E27FC236}">
                  <a16:creationId xmlns:a16="http://schemas.microsoft.com/office/drawing/2014/main" id="{D49D2E06-95FA-4ED1-91A4-6E63BCA5D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588" y="2935889"/>
              <a:ext cx="1265294" cy="1265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367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36BE83-2CF7-44A4-942A-83BF89127220}"/>
              </a:ext>
            </a:extLst>
          </p:cNvPr>
          <p:cNvSpPr/>
          <p:nvPr/>
        </p:nvSpPr>
        <p:spPr>
          <a:xfrm>
            <a:off x="1049390" y="647973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 </a:t>
            </a:r>
            <a:endParaRPr lang="ko-KR" altLang="en-US" sz="2000" b="1"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505742-6D05-404A-96F1-0CA9DE2C1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43953" y="2209952"/>
            <a:ext cx="2438095" cy="24380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A25FB-8D76-4FCB-BD36-42647BD3A7E0}"/>
              </a:ext>
            </a:extLst>
          </p:cNvPr>
          <p:cNvSpPr txBox="1"/>
          <p:nvPr/>
        </p:nvSpPr>
        <p:spPr>
          <a:xfrm>
            <a:off x="4561709" y="2078273"/>
            <a:ext cx="5586338" cy="2236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300" b="1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‘</a:t>
            </a:r>
            <a:r>
              <a:rPr sz="2300" b="1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생체 정보 데이터 시각화</a:t>
            </a:r>
            <a:r>
              <a:rPr lang="en-US" altLang="ko-KR" sz="2300" b="1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’</a:t>
            </a:r>
          </a:p>
          <a:p>
            <a:pPr indent="127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b="0" i="0" u="none" strike="noStrike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명조"/>
            </a:endParaRPr>
          </a:p>
          <a:p>
            <a:pPr indent="127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1.</a:t>
            </a:r>
            <a:r>
              <a:rPr lang="ko-KR" altLang="en-US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 </a:t>
            </a:r>
            <a:r>
              <a:rPr lang="en-US" altLang="ko-KR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‘</a:t>
            </a:r>
            <a:r>
              <a:rPr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등급</a:t>
            </a:r>
            <a:r>
              <a:rPr lang="en-US" altLang="ko-KR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’</a:t>
            </a:r>
            <a:r>
              <a:rPr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이 존재</a:t>
            </a:r>
          </a:p>
          <a:p>
            <a:pPr indent="127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2.</a:t>
            </a:r>
            <a:r>
              <a:rPr lang="ko-KR" altLang="en-US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 </a:t>
            </a:r>
            <a:r>
              <a:rPr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이상적인 생체 정보일수록 모양이</a:t>
            </a:r>
            <a:r>
              <a:rPr lang="ko-KR" altLang="en-US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 완벽해지는 특징 </a:t>
            </a:r>
          </a:p>
          <a:p>
            <a:pPr indent="127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3.</a:t>
            </a:r>
            <a:r>
              <a:rPr lang="ko-KR" altLang="en-US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 선의의 경쟁을 통해 </a:t>
            </a:r>
            <a:r>
              <a:rPr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플랫폼 참여도</a:t>
            </a:r>
            <a:r>
              <a:rPr lang="ko-KR" altLang="en-US" b="0" i="0" u="none" strike="noStrik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명조"/>
              </a:rPr>
              <a:t> 향상</a:t>
            </a:r>
          </a:p>
        </p:txBody>
      </p:sp>
    </p:spTree>
    <p:extLst>
      <p:ext uri="{BB962C8B-B14F-4D97-AF65-F5344CB8AC3E}">
        <p14:creationId xmlns:p14="http://schemas.microsoft.com/office/powerpoint/2010/main" val="190008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DBFB26-BA48-4E67-AA7A-CFB8053A4932}"/>
              </a:ext>
            </a:extLst>
          </p:cNvPr>
          <p:cNvSpPr/>
          <p:nvPr/>
        </p:nvSpPr>
        <p:spPr>
          <a:xfrm>
            <a:off x="1049390" y="647973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 </a:t>
            </a:r>
            <a:endParaRPr lang="ko-KR" altLang="en-US" sz="2000" b="1"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7C4275-968A-4F9E-A646-5B130347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9583" y="2356144"/>
            <a:ext cx="2145711" cy="21457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F10ED5-3E16-499B-83EC-7D7683686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2684" y="886995"/>
            <a:ext cx="1507803" cy="15078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BDC0C6-837C-4D50-92E0-45D8A4019C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3315" y="2489013"/>
            <a:ext cx="1516463" cy="15164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1E6577-2B60-44A5-86B0-63EA4B5ED5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32806" y="4290631"/>
            <a:ext cx="1680374" cy="16803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F3216B-1633-4DF8-A522-0E66FE781782}"/>
              </a:ext>
            </a:extLst>
          </p:cNvPr>
          <p:cNvSpPr txBox="1"/>
          <p:nvPr/>
        </p:nvSpPr>
        <p:spPr>
          <a:xfrm>
            <a:off x="8469309" y="1394113"/>
            <a:ext cx="2502480" cy="640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건강 관련 </a:t>
            </a:r>
          </a:p>
          <a:p>
            <a:pPr>
              <a:defRPr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지식 습득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5477F-0653-4444-8753-1FC559CF1CB8}"/>
              </a:ext>
            </a:extLst>
          </p:cNvPr>
          <p:cNvSpPr txBox="1"/>
          <p:nvPr/>
        </p:nvSpPr>
        <p:spPr>
          <a:xfrm>
            <a:off x="8477049" y="3182650"/>
            <a:ext cx="2069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제품 홍보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51A03-DA28-4900-97BF-739743BD6098}"/>
              </a:ext>
            </a:extLst>
          </p:cNvPr>
          <p:cNvSpPr txBox="1"/>
          <p:nvPr/>
        </p:nvSpPr>
        <p:spPr>
          <a:xfrm>
            <a:off x="8413180" y="4947332"/>
            <a:ext cx="2381251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헬스 인플루언서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EE53E07-7AA8-4782-AB02-253C41ACDBB7}"/>
              </a:ext>
            </a:extLst>
          </p:cNvPr>
          <p:cNvSpPr/>
          <p:nvPr/>
        </p:nvSpPr>
        <p:spPr>
          <a:xfrm>
            <a:off x="4976635" y="3281795"/>
            <a:ext cx="1437409" cy="2944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46AF3-8DB1-4169-A05E-2B3D6580867B}"/>
              </a:ext>
            </a:extLst>
          </p:cNvPr>
          <p:cNvSpPr txBox="1"/>
          <p:nvPr/>
        </p:nvSpPr>
        <p:spPr>
          <a:xfrm>
            <a:off x="2877842" y="4575768"/>
            <a:ext cx="144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rgbClr val="FF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경험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B81552-3F1E-4CE4-9DCA-2929D4FF7372}"/>
              </a:ext>
            </a:extLst>
          </p:cNvPr>
          <p:cNvSpPr txBox="1"/>
          <p:nvPr/>
        </p:nvSpPr>
        <p:spPr>
          <a:xfrm>
            <a:off x="5392272" y="2932140"/>
            <a:ext cx="614082" cy="36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420428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</a:p>
        </p:txBody>
      </p:sp>
      <p:pic>
        <p:nvPicPr>
          <p:cNvPr id="2058" name="Picture 10" descr="Discord">
            <a:extLst>
              <a:ext uri="{FF2B5EF4-FFF2-40B4-BE49-F238E27FC236}">
                <a16:creationId xmlns:a16="http://schemas.microsoft.com/office/drawing/2014/main" id="{4503CF16-0E07-4B8F-A968-60878B44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59" y="2214283"/>
            <a:ext cx="735386" cy="7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otion - 메모, 프로젝트, 문서 - Google Play 앱">
            <a:extLst>
              <a:ext uri="{FF2B5EF4-FFF2-40B4-BE49-F238E27FC236}">
                <a16:creationId xmlns:a16="http://schemas.microsoft.com/office/drawing/2014/main" id="{63D6CC81-30D2-49B8-8ADA-36DDF71C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48" y="2997336"/>
            <a:ext cx="833998" cy="8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679520-6A54-45B1-B920-B1292774067F}"/>
              </a:ext>
            </a:extLst>
          </p:cNvPr>
          <p:cNvSpPr txBox="1"/>
          <p:nvPr/>
        </p:nvSpPr>
        <p:spPr>
          <a:xfrm>
            <a:off x="2528046" y="2339788"/>
            <a:ext cx="108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Discord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B4228-C8B5-4A76-A587-3865112D0931}"/>
              </a:ext>
            </a:extLst>
          </p:cNvPr>
          <p:cNvSpPr txBox="1"/>
          <p:nvPr/>
        </p:nvSpPr>
        <p:spPr>
          <a:xfrm>
            <a:off x="2528046" y="3240273"/>
            <a:ext cx="108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Notion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66" name="Picture 18" descr="깃 허브 - 무료 소셜 미디어개 아이콘">
            <a:extLst>
              <a:ext uri="{FF2B5EF4-FFF2-40B4-BE49-F238E27FC236}">
                <a16:creationId xmlns:a16="http://schemas.microsoft.com/office/drawing/2014/main" id="{BA988D0D-5080-43DA-9044-7DA77D14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6" y="3893751"/>
            <a:ext cx="781329" cy="78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873F68E-28EC-43D8-91C1-F30E0E347EED}"/>
              </a:ext>
            </a:extLst>
          </p:cNvPr>
          <p:cNvSpPr txBox="1"/>
          <p:nvPr/>
        </p:nvSpPr>
        <p:spPr>
          <a:xfrm>
            <a:off x="2528045" y="4117974"/>
            <a:ext cx="108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F12BDF-0A31-434B-B675-270178C7AA9F}"/>
              </a:ext>
            </a:extLst>
          </p:cNvPr>
          <p:cNvSpPr txBox="1"/>
          <p:nvPr/>
        </p:nvSpPr>
        <p:spPr>
          <a:xfrm>
            <a:off x="3469339" y="2339788"/>
            <a:ext cx="186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온라인 회의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2D0D5-61F4-4526-8C2D-01E8026A239C}"/>
              </a:ext>
            </a:extLst>
          </p:cNvPr>
          <p:cNvSpPr txBox="1"/>
          <p:nvPr/>
        </p:nvSpPr>
        <p:spPr>
          <a:xfrm>
            <a:off x="3469339" y="3240273"/>
            <a:ext cx="186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03C20D-3C65-4DD9-BFF4-CDEF591ABA7D}"/>
              </a:ext>
            </a:extLst>
          </p:cNvPr>
          <p:cNvSpPr txBox="1"/>
          <p:nvPr/>
        </p:nvSpPr>
        <p:spPr>
          <a:xfrm>
            <a:off x="3469339" y="4117974"/>
            <a:ext cx="186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코드 관리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7C406A-94F6-49DB-9061-087A13B18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625838"/>
            <a:ext cx="6630597" cy="27991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4C98CA-2C56-4FF5-9624-538FA6E9D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505" y="3609605"/>
            <a:ext cx="5958244" cy="29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FrontEnd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F15AE8-01BA-4C89-827E-C80B150AEEC8}"/>
              </a:ext>
            </a:extLst>
          </p:cNvPr>
          <p:cNvGrpSpPr/>
          <p:nvPr/>
        </p:nvGrpSpPr>
        <p:grpSpPr>
          <a:xfrm>
            <a:off x="2942225" y="1916418"/>
            <a:ext cx="6307550" cy="2822961"/>
            <a:chOff x="3059167" y="1755053"/>
            <a:chExt cx="6307550" cy="2822961"/>
          </a:xfrm>
        </p:grpSpPr>
        <p:pic>
          <p:nvPicPr>
            <p:cNvPr id="14" name="Picture 2" descr="HTML+CSS+JS] DOM">
              <a:extLst>
                <a:ext uri="{FF2B5EF4-FFF2-40B4-BE49-F238E27FC236}">
                  <a16:creationId xmlns:a16="http://schemas.microsoft.com/office/drawing/2014/main" id="{DB544382-644E-4E91-8833-44D4FE56E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94" y="3579643"/>
              <a:ext cx="1802419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React 1 Depth Inside">
              <a:extLst>
                <a:ext uri="{FF2B5EF4-FFF2-40B4-BE49-F238E27FC236}">
                  <a16:creationId xmlns:a16="http://schemas.microsoft.com/office/drawing/2014/main" id="{3112B603-92BC-419D-8CA5-599241E25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181" y="2221673"/>
              <a:ext cx="2089243" cy="11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95B70-1927-4857-968E-AB0470C9230F}"/>
                </a:ext>
              </a:extLst>
            </p:cNvPr>
            <p:cNvSpPr txBox="1"/>
            <p:nvPr/>
          </p:nvSpPr>
          <p:spPr>
            <a:xfrm>
              <a:off x="7242489" y="1772819"/>
              <a:ext cx="2124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FrontEnd</a:t>
              </a:r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86468B-A9A1-4B58-9EEA-F7F3D7E43691}"/>
                </a:ext>
              </a:extLst>
            </p:cNvPr>
            <p:cNvSpPr txBox="1"/>
            <p:nvPr/>
          </p:nvSpPr>
          <p:spPr>
            <a:xfrm>
              <a:off x="7509122" y="3130789"/>
              <a:ext cx="890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build</a:t>
              </a:r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" name="Picture 6" descr="피그마(Figma) 소개 &amp; 다운로드 설치 방법">
              <a:extLst>
                <a:ext uri="{FF2B5EF4-FFF2-40B4-BE49-F238E27FC236}">
                  <a16:creationId xmlns:a16="http://schemas.microsoft.com/office/drawing/2014/main" id="{4005DB0D-4C32-411F-897F-50C057AC5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867" y="2989154"/>
              <a:ext cx="879691" cy="87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Adobe Illustrator - Wikipedia">
              <a:extLst>
                <a:ext uri="{FF2B5EF4-FFF2-40B4-BE49-F238E27FC236}">
                  <a16:creationId xmlns:a16="http://schemas.microsoft.com/office/drawing/2014/main" id="{AC1DD3E8-49A5-4B70-8B61-B45A937B7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558" y="3067196"/>
              <a:ext cx="739904" cy="723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D45CCF-C54A-40FA-BA1B-CA040995FE11}"/>
                </a:ext>
              </a:extLst>
            </p:cNvPr>
            <p:cNvSpPr txBox="1"/>
            <p:nvPr/>
          </p:nvSpPr>
          <p:spPr>
            <a:xfrm>
              <a:off x="3624478" y="1755053"/>
              <a:ext cx="1530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design</a:t>
              </a:r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" name="Picture 10" descr="어도비 포토샵 - 위키백과, 우리 모두의 백과사전">
              <a:extLst>
                <a:ext uri="{FF2B5EF4-FFF2-40B4-BE49-F238E27FC236}">
                  <a16:creationId xmlns:a16="http://schemas.microsoft.com/office/drawing/2014/main" id="{6D711B9E-FC6D-4164-9FBC-C32B81AC3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167" y="3083624"/>
              <a:ext cx="715183" cy="69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Adobe After Effects - Wikipedia">
              <a:extLst>
                <a:ext uri="{FF2B5EF4-FFF2-40B4-BE49-F238E27FC236}">
                  <a16:creationId xmlns:a16="http://schemas.microsoft.com/office/drawing/2014/main" id="{F40D28DE-66D7-48BC-9F5D-EDB15C61C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13" y="3846843"/>
              <a:ext cx="655697" cy="64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Maya Logo PNG Vectors Free Download">
              <a:extLst>
                <a:ext uri="{FF2B5EF4-FFF2-40B4-BE49-F238E27FC236}">
                  <a16:creationId xmlns:a16="http://schemas.microsoft.com/office/drawing/2014/main" id="{EBAB1740-8E61-42F5-82E3-CCAE5CC6A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32545" y="3852155"/>
              <a:ext cx="703167" cy="66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화살표: 왼쪽/오른쪽 23">
              <a:extLst>
                <a:ext uri="{FF2B5EF4-FFF2-40B4-BE49-F238E27FC236}">
                  <a16:creationId xmlns:a16="http://schemas.microsoft.com/office/drawing/2014/main" id="{63D14029-6819-4B44-A6FF-EA356F6BE6B1}"/>
                </a:ext>
              </a:extLst>
            </p:cNvPr>
            <p:cNvSpPr/>
            <p:nvPr/>
          </p:nvSpPr>
          <p:spPr>
            <a:xfrm>
              <a:off x="5793420" y="3600504"/>
              <a:ext cx="839044" cy="190298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84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BackEnd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BC0755-1D0B-4F18-9D76-F0914D4E44D1}"/>
              </a:ext>
            </a:extLst>
          </p:cNvPr>
          <p:cNvGrpSpPr/>
          <p:nvPr/>
        </p:nvGrpSpPr>
        <p:grpSpPr>
          <a:xfrm>
            <a:off x="1492471" y="1720291"/>
            <a:ext cx="9207058" cy="3122381"/>
            <a:chOff x="1670637" y="1585821"/>
            <a:chExt cx="9207058" cy="312238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F689E92-8057-460A-863C-9D3E7ADF39A7}"/>
                </a:ext>
              </a:extLst>
            </p:cNvPr>
            <p:cNvGrpSpPr/>
            <p:nvPr/>
          </p:nvGrpSpPr>
          <p:grpSpPr>
            <a:xfrm>
              <a:off x="2860236" y="1585821"/>
              <a:ext cx="5915713" cy="3122381"/>
              <a:chOff x="3036824" y="1448400"/>
              <a:chExt cx="5915713" cy="3122381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19AE1CC-E2D9-4BEE-A442-9602BD3E17E3}"/>
                  </a:ext>
                </a:extLst>
              </p:cNvPr>
              <p:cNvGrpSpPr/>
              <p:nvPr/>
            </p:nvGrpSpPr>
            <p:grpSpPr>
              <a:xfrm>
                <a:off x="3036824" y="1448400"/>
                <a:ext cx="5915713" cy="3122381"/>
                <a:chOff x="3036824" y="1448400"/>
                <a:chExt cx="5915713" cy="3122381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157E20EA-449B-457A-A68E-0742C53A1557}"/>
                    </a:ext>
                  </a:extLst>
                </p:cNvPr>
                <p:cNvGrpSpPr/>
                <p:nvPr/>
              </p:nvGrpSpPr>
              <p:grpSpPr>
                <a:xfrm>
                  <a:off x="3036824" y="1448400"/>
                  <a:ext cx="5915713" cy="3122381"/>
                  <a:chOff x="1420526" y="1296000"/>
                  <a:chExt cx="5915713" cy="3122381"/>
                </a:xfrm>
              </p:grpSpPr>
              <p:pic>
                <p:nvPicPr>
                  <p:cNvPr id="3074" name="Picture 2" descr="AWS] Elastic Beanstalk">
                    <a:extLst>
                      <a:ext uri="{FF2B5EF4-FFF2-40B4-BE49-F238E27FC236}">
                        <a16:creationId xmlns:a16="http://schemas.microsoft.com/office/drawing/2014/main" id="{67E4CC0F-0F55-4756-8B7B-60FAA9EFF3C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12239" y="2570362"/>
                    <a:ext cx="1524000" cy="152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76" name="Picture 4" descr="GITHUB 입문] Git과 GitHub의 차이">
                    <a:extLst>
                      <a:ext uri="{FF2B5EF4-FFF2-40B4-BE49-F238E27FC236}">
                        <a16:creationId xmlns:a16="http://schemas.microsoft.com/office/drawing/2014/main" id="{A8F17961-B292-474B-88C3-D3620026F6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20526" y="2754443"/>
                    <a:ext cx="1524001" cy="15240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DC2861F-234B-4239-924B-4DBCBE4F5BA9}"/>
                      </a:ext>
                    </a:extLst>
                  </p:cNvPr>
                  <p:cNvSpPr txBox="1"/>
                  <p:nvPr/>
                </p:nvSpPr>
                <p:spPr>
                  <a:xfrm>
                    <a:off x="3899762" y="4141382"/>
                    <a:ext cx="127299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Code Build</a:t>
                    </a:r>
                    <a:endParaRPr lang="ko-KR" altLang="en-US" sz="12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4100" name="Picture 4" descr="AWS] Codepipeline - Source 및 Deploy 단계 자동화 테스트">
                    <a:extLst>
                      <a:ext uri="{FF2B5EF4-FFF2-40B4-BE49-F238E27FC236}">
                        <a16:creationId xmlns:a16="http://schemas.microsoft.com/office/drawing/2014/main" id="{4193F496-63ED-4FCF-A419-819FF624E8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720"/>
                  <a:stretch/>
                </p:blipFill>
                <p:spPr bwMode="auto">
                  <a:xfrm>
                    <a:off x="3283582" y="1296000"/>
                    <a:ext cx="2794396" cy="8864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04" name="Picture 8" descr="AWS CodePipeline | AWS Developer Tools">
                  <a:extLst>
                    <a:ext uri="{FF2B5EF4-FFF2-40B4-BE49-F238E27FC236}">
                      <a16:creationId xmlns:a16="http://schemas.microsoft.com/office/drawing/2014/main" id="{BD35D729-7F81-44EC-B09F-0375EBC056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1577" y="2754308"/>
                  <a:ext cx="1272990" cy="14609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161ECD-0884-4CCF-99EF-0BFAF9DD5055}"/>
                  </a:ext>
                </a:extLst>
              </p:cNvPr>
              <p:cNvSpPr txBox="1"/>
              <p:nvPr/>
            </p:nvSpPr>
            <p:spPr>
              <a:xfrm>
                <a:off x="3260941" y="4293782"/>
                <a:ext cx="1121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Source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EC0305-F607-450F-8E65-F1DE80A514D5}"/>
                  </a:ext>
                </a:extLst>
              </p:cNvPr>
              <p:cNvSpPr txBox="1"/>
              <p:nvPr/>
            </p:nvSpPr>
            <p:spPr>
              <a:xfrm>
                <a:off x="7554042" y="4293782"/>
                <a:ext cx="12729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Deploy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1F6398-CF76-485A-BB06-506DAAAD4B73}"/>
                </a:ext>
              </a:extLst>
            </p:cNvPr>
            <p:cNvGrpSpPr/>
            <p:nvPr/>
          </p:nvGrpSpPr>
          <p:grpSpPr>
            <a:xfrm>
              <a:off x="1670637" y="3204538"/>
              <a:ext cx="1147193" cy="1408551"/>
              <a:chOff x="1659982" y="3209554"/>
              <a:chExt cx="1147193" cy="1408551"/>
            </a:xfrm>
          </p:grpSpPr>
          <p:pic>
            <p:nvPicPr>
              <p:cNvPr id="4106" name="Picture 10" descr="NestJS][GraphQL] mapped-types 정리">
                <a:extLst>
                  <a:ext uri="{FF2B5EF4-FFF2-40B4-BE49-F238E27FC236}">
                    <a16:creationId xmlns:a16="http://schemas.microsoft.com/office/drawing/2014/main" id="{7F5E17FA-1946-440A-B1CD-34BA09739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3115" y="3209554"/>
                <a:ext cx="510091" cy="494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Prisma Korea – Medium">
                <a:extLst>
                  <a:ext uri="{FF2B5EF4-FFF2-40B4-BE49-F238E27FC236}">
                    <a16:creationId xmlns:a16="http://schemas.microsoft.com/office/drawing/2014/main" id="{9ABBEDF7-CC97-4C80-812A-0AFCE04624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3115" y="3855297"/>
                <a:ext cx="575547" cy="575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26E287-3F18-4EDF-9430-66CC835BFCBF}"/>
                  </a:ext>
                </a:extLst>
              </p:cNvPr>
              <p:cNvSpPr txBox="1"/>
              <p:nvPr/>
            </p:nvSpPr>
            <p:spPr>
              <a:xfrm>
                <a:off x="1685363" y="3668036"/>
                <a:ext cx="1121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nestjs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B3C436-1DC5-4BE6-B51D-083E245A362D}"/>
                  </a:ext>
                </a:extLst>
              </p:cNvPr>
              <p:cNvSpPr txBox="1"/>
              <p:nvPr/>
            </p:nvSpPr>
            <p:spPr>
              <a:xfrm>
                <a:off x="1659982" y="4341106"/>
                <a:ext cx="1121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Arial" panose="020B0604020202020204" pitchFamily="34" charset="0"/>
                    <a:cs typeface="Arial" panose="020B0604020202020204" pitchFamily="34" charset="0"/>
                  </a:rPr>
                  <a:t>prisma</a:t>
                </a:r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0789EA5D-D2F7-4E64-8257-D1CA48659ED2}"/>
                </a:ext>
              </a:extLst>
            </p:cNvPr>
            <p:cNvSpPr/>
            <p:nvPr/>
          </p:nvSpPr>
          <p:spPr>
            <a:xfrm>
              <a:off x="2666300" y="3781529"/>
              <a:ext cx="355231" cy="183185"/>
            </a:xfrm>
            <a:prstGeom prst="rightArrow">
              <a:avLst>
                <a:gd name="adj1" fmla="val 50000"/>
                <a:gd name="adj2" fmla="val 5783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8BC90715-4758-4116-9D29-FAADE701F5CE}"/>
                </a:ext>
              </a:extLst>
            </p:cNvPr>
            <p:cNvSpPr/>
            <p:nvPr/>
          </p:nvSpPr>
          <p:spPr>
            <a:xfrm>
              <a:off x="4545677" y="3781529"/>
              <a:ext cx="355231" cy="183186"/>
            </a:xfrm>
            <a:prstGeom prst="rightArrow">
              <a:avLst>
                <a:gd name="adj1" fmla="val 50000"/>
                <a:gd name="adj2" fmla="val 5783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4F0AF62-0F7B-4E9A-974D-5237A1464EBF}"/>
                </a:ext>
              </a:extLst>
            </p:cNvPr>
            <p:cNvSpPr/>
            <p:nvPr/>
          </p:nvSpPr>
          <p:spPr>
            <a:xfrm>
              <a:off x="6973776" y="3781529"/>
              <a:ext cx="355231" cy="183186"/>
            </a:xfrm>
            <a:prstGeom prst="rightArrow">
              <a:avLst>
                <a:gd name="adj1" fmla="val 50000"/>
                <a:gd name="adj2" fmla="val 5783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0" name="Picture 14" descr="CloudExchange-rds">
              <a:extLst>
                <a:ext uri="{FF2B5EF4-FFF2-40B4-BE49-F238E27FC236}">
                  <a16:creationId xmlns:a16="http://schemas.microsoft.com/office/drawing/2014/main" id="{AFE62F69-C80C-41DA-B3B1-9F8F651DE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854" y="3539963"/>
              <a:ext cx="1664841" cy="106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호스팅된 MySQL - Amazon RDS for MySQL - AWS">
              <a:extLst>
                <a:ext uri="{FF2B5EF4-FFF2-40B4-BE49-F238E27FC236}">
                  <a16:creationId xmlns:a16="http://schemas.microsoft.com/office/drawing/2014/main" id="{57FACC45-5D21-4439-B180-078EA388E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7255" y="2846629"/>
              <a:ext cx="1054836" cy="54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D262BF89-F3F1-40B7-B767-8634B004525E}"/>
                </a:ext>
              </a:extLst>
            </p:cNvPr>
            <p:cNvSpPr/>
            <p:nvPr/>
          </p:nvSpPr>
          <p:spPr>
            <a:xfrm>
              <a:off x="8809176" y="3801519"/>
              <a:ext cx="403678" cy="183186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6" name="Picture 20" descr="AWS : EC2 - hypemarc | 하이프마크">
              <a:extLst>
                <a:ext uri="{FF2B5EF4-FFF2-40B4-BE49-F238E27FC236}">
                  <a16:creationId xmlns:a16="http://schemas.microsoft.com/office/drawing/2014/main" id="{2BB246E7-E4AF-46FC-B81C-BDAD50338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6747" y="2369943"/>
              <a:ext cx="1047003" cy="6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83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92A15-2E11-4666-B3DA-36E8CED5BD8A}"/>
              </a:ext>
            </a:extLst>
          </p:cNvPr>
          <p:cNvSpPr txBox="1"/>
          <p:nvPr/>
        </p:nvSpPr>
        <p:spPr>
          <a:xfrm>
            <a:off x="995081" y="690283"/>
            <a:ext cx="13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현재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8F8DE-7A13-44D4-918C-F9E1E4F101A0}"/>
              </a:ext>
            </a:extLst>
          </p:cNvPr>
          <p:cNvSpPr txBox="1"/>
          <p:nvPr/>
        </p:nvSpPr>
        <p:spPr>
          <a:xfrm>
            <a:off x="3465716" y="5400973"/>
            <a:ext cx="500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첫 페이지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B447F-26B8-477A-8153-DC42753323DC}"/>
              </a:ext>
            </a:extLst>
          </p:cNvPr>
          <p:cNvSpPr txBox="1"/>
          <p:nvPr/>
        </p:nvSpPr>
        <p:spPr>
          <a:xfrm>
            <a:off x="3465716" y="5809926"/>
            <a:ext cx="528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짧게 영상식으로 홈페이지에 대한 전반적인 내용을 보여줌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8E02ED-393C-47AE-B264-398E88F74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536" b="6536"/>
          <a:stretch/>
        </p:blipFill>
        <p:spPr>
          <a:xfrm>
            <a:off x="1314231" y="946374"/>
            <a:ext cx="4302970" cy="2537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44FC26-744D-4F93-8487-2E91D74B1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28"/>
          <a:stretch/>
        </p:blipFill>
        <p:spPr>
          <a:xfrm>
            <a:off x="6114525" y="1219595"/>
            <a:ext cx="4706994" cy="2393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860C520-4E76-4344-A934-1CAC1F50B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58"/>
          <a:stretch/>
        </p:blipFill>
        <p:spPr>
          <a:xfrm>
            <a:off x="3339137" y="3323285"/>
            <a:ext cx="2597214" cy="17034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3F2A34-2D5C-47D5-9CD5-82764E152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66"/>
          <a:stretch/>
        </p:blipFill>
        <p:spPr>
          <a:xfrm>
            <a:off x="6077476" y="3323285"/>
            <a:ext cx="2562652" cy="17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200</Words>
  <Application>Microsoft Office PowerPoint</Application>
  <PresentationFormat>와이드스크린</PresentationFormat>
  <Paragraphs>70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</vt:lpstr>
      <vt:lpstr>휴먼명조</vt:lpstr>
      <vt:lpstr>Arial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최승엽</cp:lastModifiedBy>
  <cp:revision>146</cp:revision>
  <dcterms:created xsi:type="dcterms:W3CDTF">2021-05-30T08:06:49Z</dcterms:created>
  <dcterms:modified xsi:type="dcterms:W3CDTF">2023-02-05T16:07:26Z</dcterms:modified>
</cp:coreProperties>
</file>